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86" r:id="rId27"/>
    <p:sldId id="287" r:id="rId28"/>
    <p:sldId id="285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 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 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 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 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3936717" y="5674594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2646402" y="5091164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2368969" y="5793803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738</Words>
  <Application>Microsoft Office PowerPoint</Application>
  <PresentationFormat>와이드스크린</PresentationFormat>
  <Paragraphs>227</Paragraphs>
  <Slides>29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414</cp:revision>
  <dcterms:created xsi:type="dcterms:W3CDTF">2019-06-29T05:46:48Z</dcterms:created>
  <dcterms:modified xsi:type="dcterms:W3CDTF">2019-07-04T04:11:54Z</dcterms:modified>
</cp:coreProperties>
</file>